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6" r:id="rId5"/>
    <p:sldId id="294" r:id="rId6"/>
    <p:sldId id="299" r:id="rId7"/>
    <p:sldId id="288" r:id="rId8"/>
    <p:sldId id="298" r:id="rId9"/>
    <p:sldId id="297" r:id="rId10"/>
    <p:sldId id="289" r:id="rId11"/>
    <p:sldId id="290" r:id="rId12"/>
    <p:sldId id="291" r:id="rId13"/>
    <p:sldId id="300" r:id="rId14"/>
    <p:sldId id="292" r:id="rId15"/>
    <p:sldId id="301" r:id="rId16"/>
    <p:sldId id="293" r:id="rId17"/>
    <p:sldId id="30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1.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Priority Queue and Heap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4. </a:t>
            </a:r>
            <a:r>
              <a:rPr lang="en-US" altLang="ko-KR" dirty="0"/>
              <a:t>Binary Heap for Priority Queue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Binary heap for priority queue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and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based: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Should be balanced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tree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Shape property : complete tree</a:t>
            </a:r>
            <a:r>
              <a:rPr lang="ko-KR" altLang="en-US" sz="1400" dirty="0" smtClean="0"/>
              <a:t>여야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Heap property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첫번째</a:t>
            </a:r>
            <a:r>
              <a:rPr lang="ko-KR" altLang="en-US" sz="1400" dirty="0" err="1" smtClean="0"/>
              <a:t>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가 아니기 때문에 </a:t>
            </a:r>
            <a:r>
              <a:rPr lang="en-US" altLang="ko-KR" sz="1400" dirty="0" smtClean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두번째도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가 아니기 때문에 </a:t>
            </a:r>
            <a:r>
              <a:rPr lang="en-US" altLang="ko-KR" sz="1400" dirty="0" smtClean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세번째는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complete tree</a:t>
            </a:r>
            <a:r>
              <a:rPr lang="ko-KR" altLang="en-US" sz="1400" dirty="0" smtClean="0"/>
              <a:t>이고 </a:t>
            </a:r>
            <a:r>
              <a:rPr lang="en-US" altLang="ko-KR" sz="1400" dirty="0" smtClean="0"/>
              <a:t>parents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child value</a:t>
            </a:r>
            <a:r>
              <a:rPr lang="ko-KR" altLang="en-US" sz="1400" dirty="0" smtClean="0"/>
              <a:t>보다 크다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3" y="1670514"/>
            <a:ext cx="7005351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/>
              <a:t>Reference Structure of Binary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Structure of binary heap using reference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위쪽은 </a:t>
            </a:r>
            <a:r>
              <a:rPr lang="en-US" altLang="ko-KR" sz="1400" dirty="0" smtClean="0"/>
              <a:t>full tree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과정은 </a:t>
            </a:r>
            <a:r>
              <a:rPr lang="en-US" altLang="ko-KR" sz="1400" dirty="0" smtClean="0"/>
              <a:t>complete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11</a:t>
            </a:r>
            <a:r>
              <a:rPr lang="ko-KR" altLang="en-US" sz="1400" dirty="0" smtClean="0"/>
              <a:t>번째에 값을 채워야 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그 </a:t>
            </a:r>
            <a:r>
              <a:rPr lang="en-US" altLang="ko-KR" sz="1400" dirty="0" smtClean="0"/>
              <a:t>level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번째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넣으면 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찾아가는 방법은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진수로 표현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11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진수가 되는데</a:t>
            </a:r>
            <a:r>
              <a:rPr lang="en-US" altLang="ko-KR" sz="1400" dirty="0" smtClean="0"/>
              <a:t>, -&gt;00011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LHS, 1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0=LSH, 1=RHS, 1=RHS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2294815"/>
            <a:ext cx="7443537" cy="34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Insert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Percolate-up = </a:t>
            </a:r>
            <a:r>
              <a:rPr lang="ko-KR" altLang="en-US" sz="1400" dirty="0" smtClean="0"/>
              <a:t>스며들다 </a:t>
            </a:r>
            <a:r>
              <a:rPr lang="en-US" altLang="ko-KR" sz="1400" dirty="0" smtClean="0"/>
              <a:t>= </a:t>
            </a:r>
            <a:r>
              <a:rPr lang="en-US" altLang="ko-KR" sz="1400" dirty="0" smtClean="0"/>
              <a:t>leap</a:t>
            </a:r>
            <a:r>
              <a:rPr lang="ko-KR" altLang="en-US" sz="1400" dirty="0" smtClean="0"/>
              <a:t>서 위로 올라간다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만족시키기 위해 </a:t>
            </a:r>
            <a:r>
              <a:rPr lang="en-US" altLang="ko-KR" sz="1400" dirty="0" smtClean="0"/>
              <a:t>approaching toward a root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다음 </a:t>
            </a:r>
            <a:r>
              <a:rPr lang="ko-KR" altLang="en-US" sz="1400" dirty="0" err="1" smtClean="0"/>
              <a:t>노드에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insert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en-US" altLang="ko-KR" sz="1400" dirty="0" smtClean="0"/>
              <a:t>heap property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structure property</a:t>
            </a:r>
            <a:r>
              <a:rPr lang="ko-KR" altLang="en-US" sz="1400" dirty="0" smtClean="0"/>
              <a:t>때문에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하지만 </a:t>
            </a:r>
            <a:r>
              <a:rPr lang="en-US" altLang="ko-KR" sz="1400" dirty="0" smtClean="0"/>
              <a:t>heap</a:t>
            </a:r>
            <a:r>
              <a:rPr lang="ko-KR" altLang="en-US" sz="1400" dirty="0" smtClean="0"/>
              <a:t>의 조건은 깨짐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고쳐줘야함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node’s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parents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value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-&gt; Percolate-up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3. </a:t>
            </a: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Recursion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670514"/>
            <a:ext cx="6699867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6. </a:t>
            </a:r>
            <a:r>
              <a:rPr lang="en-US" altLang="ko-KR" dirty="0"/>
              <a:t>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insert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70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19</a:t>
            </a:r>
            <a:r>
              <a:rPr lang="ko-KR" altLang="en-US" sz="1400" dirty="0" smtClean="0"/>
              <a:t>를 비교해서 </a:t>
            </a:r>
            <a:r>
              <a:rPr lang="en-US" altLang="ko-KR" sz="1400" dirty="0" smtClean="0"/>
              <a:t>child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크기때문에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다시한번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더 이상  자리가 바뀌지 않으면 </a:t>
            </a:r>
            <a:r>
              <a:rPr lang="ko-KR" altLang="en-US" sz="1400" dirty="0" smtClean="0"/>
              <a:t>전체가 </a:t>
            </a:r>
            <a:r>
              <a:rPr lang="en-US" altLang="ko-KR" sz="1400" dirty="0" smtClean="0"/>
              <a:t>heap property</a:t>
            </a:r>
            <a:r>
              <a:rPr lang="ko-KR" altLang="en-US" sz="1400" dirty="0" smtClean="0"/>
              <a:t>가 만족하게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array</a:t>
            </a:r>
            <a:r>
              <a:rPr lang="ko-KR" altLang="en-US" sz="1400" dirty="0" smtClean="0"/>
              <a:t>차원에 넣고 그 다음에 </a:t>
            </a:r>
            <a:r>
              <a:rPr lang="en-US" altLang="ko-KR" sz="1400" dirty="0" err="1" smtClean="0"/>
              <a:t>percorlateUp</a:t>
            </a:r>
            <a:r>
              <a:rPr lang="ko-KR" altLang="en-US" sz="1400" dirty="0" smtClean="0"/>
              <a:t>을 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저장된 값의 </a:t>
            </a: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가 들어오게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Index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되면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가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Parents</a:t>
            </a:r>
            <a:r>
              <a:rPr lang="ko-KR" altLang="en-US" sz="1400" dirty="0" smtClean="0"/>
              <a:t>를 찾고 비교를 하게 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Value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다음 </a:t>
            </a:r>
            <a:r>
              <a:rPr lang="en-US" altLang="ko-KR" sz="1400" dirty="0" smtClean="0"/>
              <a:t>recursion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1" y="2133601"/>
            <a:ext cx="7451973" cy="40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Delete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Percolate-down</a:t>
            </a:r>
            <a:r>
              <a:rPr lang="ko-KR" altLang="en-US" sz="1400" dirty="0" smtClean="0"/>
              <a:t>을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를 지운다는 가정하에 시작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지우는게</a:t>
            </a:r>
            <a:r>
              <a:rPr lang="ko-KR" altLang="en-US" sz="1400" dirty="0" smtClean="0"/>
              <a:t> 이상적</a:t>
            </a:r>
            <a:r>
              <a:rPr lang="en-US" altLang="ko-KR" sz="1400" dirty="0" smtClean="0"/>
              <a:t>, root</a:t>
            </a:r>
            <a:r>
              <a:rPr lang="ko-KR" altLang="en-US" sz="1400" dirty="0" smtClean="0"/>
              <a:t>로 올린다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만족</a:t>
            </a:r>
            <a:r>
              <a:rPr lang="en-US" altLang="ko-KR" sz="1400" dirty="0" smtClean="0"/>
              <a:t>, heap</a:t>
            </a:r>
            <a:r>
              <a:rPr lang="ko-KR" altLang="en-US" sz="1400" dirty="0" smtClean="0"/>
              <a:t>은 만족하지 않음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root node</a:t>
            </a:r>
            <a:r>
              <a:rPr lang="ko-KR" altLang="en-US" sz="1400" dirty="0" smtClean="0"/>
              <a:t>의 값을 지우고 </a:t>
            </a:r>
            <a:r>
              <a:rPr lang="en-US" altLang="ko-KR" sz="1400" dirty="0" smtClean="0"/>
              <a:t>last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의 값을 가져온다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value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child values</a:t>
            </a:r>
            <a:r>
              <a:rPr lang="ko-KR" altLang="en-US" sz="1400" dirty="0" smtClean="0"/>
              <a:t>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3.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child values(</a:t>
            </a:r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값중</a:t>
            </a:r>
            <a:r>
              <a:rPr lang="ko-KR" altLang="en-US" sz="1400" dirty="0" smtClean="0"/>
              <a:t> 큰 값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작다면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4. </a:t>
            </a:r>
            <a:r>
              <a:rPr lang="ko-KR" altLang="en-US" sz="1400" dirty="0" smtClean="0"/>
              <a:t>그 다음 </a:t>
            </a:r>
            <a:r>
              <a:rPr lang="en-US" altLang="ko-KR" sz="1400" dirty="0" smtClean="0"/>
              <a:t>recursion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7" y="1765164"/>
            <a:ext cx="6836269" cy="49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7. </a:t>
            </a:r>
            <a:r>
              <a:rPr lang="en-US" altLang="ko-KR" dirty="0"/>
              <a:t>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Delete operation of binary heap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를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큰 값과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Root</a:t>
            </a:r>
            <a:r>
              <a:rPr lang="ko-KR" altLang="en-US" sz="1400" dirty="0" smtClean="0"/>
              <a:t>의 값을 없애고 </a:t>
            </a:r>
            <a:r>
              <a:rPr lang="en-US" altLang="ko-KR" sz="1400" dirty="0" smtClean="0"/>
              <a:t>index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저장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Percorlate</a:t>
            </a:r>
            <a:r>
              <a:rPr lang="en-US" altLang="ko-KR" sz="1400" dirty="0" smtClean="0"/>
              <a:t>-down</a:t>
            </a:r>
            <a:r>
              <a:rPr lang="ko-KR" altLang="en-US" sz="1400" dirty="0" smtClean="0"/>
              <a:t>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Last node value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priorit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로 </a:t>
            </a:r>
            <a:r>
              <a:rPr lang="en-US" altLang="ko-KR" sz="1400" dirty="0" smtClean="0"/>
              <a:t>copy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percorlate</a:t>
            </a:r>
            <a:r>
              <a:rPr lang="ko-KR" altLang="en-US" sz="1400" dirty="0" smtClean="0"/>
              <a:t>가</a:t>
            </a:r>
            <a:r>
              <a:rPr lang="en-US" altLang="ko-KR" sz="1400" dirty="0" smtClean="0"/>
              <a:t> leap node</a:t>
            </a:r>
            <a:r>
              <a:rPr lang="ko-KR" altLang="en-US" sz="1400" dirty="0" smtClean="0"/>
              <a:t>에 도달하게 되면 </a:t>
            </a:r>
            <a:r>
              <a:rPr lang="en-US" altLang="ko-KR" sz="1400" dirty="0" smtClean="0"/>
              <a:t>escape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Left child</a:t>
            </a:r>
            <a:r>
              <a:rPr lang="ko-KR" altLang="en-US" sz="1400" dirty="0" smtClean="0"/>
              <a:t>와</a:t>
            </a:r>
            <a:r>
              <a:rPr lang="en-US" altLang="ko-KR" sz="1400" dirty="0" smtClean="0"/>
              <a:t> priority, Right child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priority </a:t>
            </a:r>
            <a:r>
              <a:rPr lang="ko-KR" altLang="en-US" sz="1400" dirty="0" smtClean="0"/>
              <a:t>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RHS</a:t>
            </a:r>
            <a:r>
              <a:rPr lang="ko-KR" altLang="en-US" sz="1400" dirty="0" smtClean="0"/>
              <a:t>가 없을 경우 항상 </a:t>
            </a:r>
            <a:r>
              <a:rPr lang="en-US" altLang="ko-KR" sz="1400" dirty="0" smtClean="0"/>
              <a:t>LHS</a:t>
            </a:r>
            <a:r>
              <a:rPr lang="ko-KR" altLang="en-US" sz="1400" dirty="0" smtClean="0"/>
              <a:t>을 선택하게끔 아주 </a:t>
            </a:r>
            <a:r>
              <a:rPr lang="ko-KR" altLang="en-US" sz="1400" dirty="0" err="1" smtClean="0"/>
              <a:t>낮은값으로</a:t>
            </a:r>
            <a:r>
              <a:rPr lang="ko-KR" altLang="en-US" sz="1400" dirty="0" smtClean="0"/>
              <a:t> 지정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Bigger child</a:t>
            </a:r>
            <a:r>
              <a:rPr lang="ko-KR" altLang="en-US" sz="1400" dirty="0" smtClean="0"/>
              <a:t>를 찾아내서 그 값과 </a:t>
            </a:r>
            <a:r>
              <a:rPr lang="en-US" altLang="ko-KR" sz="1400" dirty="0" smtClean="0"/>
              <a:t>parent</a:t>
            </a:r>
            <a:r>
              <a:rPr lang="ko-KR" altLang="en-US" sz="1400" dirty="0" smtClean="0"/>
              <a:t>값 비교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Bigger child</a:t>
            </a:r>
            <a:r>
              <a:rPr lang="ko-KR" altLang="en-US" sz="1400" dirty="0" smtClean="0"/>
              <a:t>가 크면 </a:t>
            </a:r>
            <a:r>
              <a:rPr lang="en-US" altLang="ko-KR" sz="1400" dirty="0" smtClean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마지막으로 </a:t>
            </a:r>
            <a:r>
              <a:rPr lang="en-US" altLang="ko-KR" sz="1400" dirty="0" smtClean="0"/>
              <a:t>recursion function call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2053390"/>
            <a:ext cx="7267948" cy="44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Complexity of priority queue, again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Build(</a:t>
            </a:r>
            <a:r>
              <a:rPr lang="ko-KR" altLang="en-US" sz="1400" dirty="0" smtClean="0"/>
              <a:t>여러 개</a:t>
            </a:r>
            <a:r>
              <a:rPr lang="en-US" altLang="ko-KR" sz="1400" dirty="0" smtClean="0"/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</a:t>
            </a:r>
            <a:r>
              <a:rPr lang="ko-KR" altLang="en-US" sz="1400" dirty="0" smtClean="0"/>
              <a:t>계속 쌓아 가기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항상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하기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Array :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= Insert(</a:t>
            </a:r>
            <a:r>
              <a:rPr lang="ko-KR" altLang="en-US" sz="1400" dirty="0" smtClean="0"/>
              <a:t>하나만</a:t>
            </a:r>
            <a:r>
              <a:rPr lang="en-US" altLang="ko-KR" sz="1400" dirty="0" smtClean="0"/>
              <a:t>) :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sort</a:t>
            </a:r>
            <a:r>
              <a:rPr lang="ko-KR" altLang="en-US" sz="1400" dirty="0" err="1" smtClean="0"/>
              <a:t>안해서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sort</a:t>
            </a:r>
            <a:r>
              <a:rPr lang="ko-KR" altLang="en-US" sz="1400" dirty="0" smtClean="0"/>
              <a:t>하기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= delete and </a:t>
            </a:r>
            <a:r>
              <a:rPr lang="en-US" altLang="ko-KR" sz="1400" dirty="0" err="1" smtClean="0"/>
              <a:t>FindMax</a:t>
            </a:r>
            <a:r>
              <a:rPr lang="en-US" altLang="ko-KR" sz="1400" dirty="0" smtClean="0"/>
              <a:t> = Find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sort</a:t>
            </a:r>
            <a:r>
              <a:rPr lang="ko-KR" altLang="en-US" sz="1400" dirty="0" smtClean="0"/>
              <a:t>하기 </a:t>
            </a:r>
            <a:r>
              <a:rPr lang="ko-KR" altLang="en-US" sz="1400" dirty="0" smtClean="0"/>
              <a:t>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sort</a:t>
            </a:r>
            <a:r>
              <a:rPr lang="ko-KR" altLang="en-US" sz="1400" dirty="0" smtClean="0"/>
              <a:t>를 이미 했기 때문에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중요한건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O(N)</a:t>
            </a:r>
            <a:r>
              <a:rPr lang="ko-KR" altLang="en-US" sz="1400" dirty="0" smtClean="0"/>
              <a:t>보다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O(</a:t>
            </a:r>
            <a:r>
              <a:rPr lang="en-US" altLang="ko-KR" sz="1400" dirty="0" err="1" smtClean="0"/>
              <a:t>logN</a:t>
            </a:r>
            <a:r>
              <a:rPr lang="en-US" altLang="ko-KR" sz="1400" dirty="0" smtClean="0"/>
              <a:t>) </a:t>
            </a:r>
            <a:r>
              <a:rPr lang="ko-KR" altLang="en-US" sz="1400" dirty="0" err="1" smtClean="0"/>
              <a:t>훨씬더</a:t>
            </a:r>
            <a:r>
              <a:rPr lang="ko-KR" altLang="en-US" sz="1400" dirty="0" smtClean="0"/>
              <a:t> 작은 값이기 때문에 전반적으로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이용한 </a:t>
            </a:r>
            <a:r>
              <a:rPr lang="en-US" altLang="ko-KR" sz="1400" dirty="0" smtClean="0"/>
              <a:t>queue </a:t>
            </a:r>
            <a:r>
              <a:rPr lang="ko-KR" altLang="en-US" sz="1400" dirty="0" smtClean="0"/>
              <a:t>관리가 더 효율적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" y="2196693"/>
            <a:ext cx="7309873" cy="36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Heap sort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</a:t>
            </a:r>
            <a:r>
              <a:rPr lang="ko-KR" altLang="en-US" sz="1400" dirty="0" err="1" smtClean="0"/>
              <a:t>높은것은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하는 것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다시 말해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macimum</a:t>
            </a:r>
            <a:r>
              <a:rPr lang="en-US" altLang="ko-KR" sz="1400" dirty="0" smtClean="0"/>
              <a:t>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dequeuer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 과정이 </a:t>
            </a:r>
            <a:r>
              <a:rPr lang="en-US" altLang="ko-KR" sz="1400" dirty="0" smtClean="0"/>
              <a:t>sorting algorithm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이러한 </a:t>
            </a:r>
            <a:r>
              <a:rPr lang="en-US" altLang="ko-KR" sz="1400" dirty="0" smtClean="0"/>
              <a:t>sorting algorithm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binary heap</a:t>
            </a:r>
            <a:r>
              <a:rPr lang="ko-KR" altLang="en-US" sz="1400" dirty="0" smtClean="0"/>
              <a:t>을 이용하여 구현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How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0</a:t>
            </a:r>
            <a:r>
              <a:rPr lang="ko-KR" altLang="en-US" sz="1400" dirty="0" smtClean="0"/>
              <a:t>에서부터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까지의 값의 리스트를 가지고 있는다</a:t>
            </a:r>
            <a:r>
              <a:rPr lang="en-US" altLang="ko-KR" sz="1400" dirty="0" smtClean="0"/>
              <a:t>.(sorting </a:t>
            </a:r>
            <a:r>
              <a:rPr lang="ko-KR" altLang="en-US" sz="1400" dirty="0" err="1" smtClean="0"/>
              <a:t>해야할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list)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1. heap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insert = binary heap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build</a:t>
            </a:r>
            <a:r>
              <a:rPr lang="ko-KR" altLang="en-US" sz="1400" dirty="0" err="1" smtClean="0"/>
              <a:t>하는것과</a:t>
            </a:r>
            <a:r>
              <a:rPr lang="ko-KR" altLang="en-US" sz="1400" dirty="0" smtClean="0"/>
              <a:t> 같다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2. </a:t>
            </a:r>
            <a:r>
              <a:rPr lang="ko-KR" altLang="en-US" sz="1400" dirty="0" smtClean="0"/>
              <a:t>하나하나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take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따라서</a:t>
            </a:r>
            <a:r>
              <a:rPr lang="en-US" altLang="ko-KR" sz="1400" dirty="0" smtClean="0"/>
              <a:t>, list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heap</a:t>
            </a:r>
            <a:r>
              <a:rPr lang="ko-KR" altLang="en-US" sz="1400" dirty="0" smtClean="0"/>
              <a:t>에 넣고 다시 나오는 과정에서 자연스럽게 </a:t>
            </a:r>
            <a:r>
              <a:rPr lang="en-US" altLang="ko-KR" sz="1400" dirty="0" smtClean="0"/>
              <a:t>sort</a:t>
            </a:r>
            <a:r>
              <a:rPr lang="ko-KR" altLang="en-US" sz="1400" dirty="0" smtClean="0"/>
              <a:t>가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" y="1762523"/>
            <a:ext cx="7139611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Implementation &amp;performance of Priority Queue</a:t>
            </a:r>
          </a:p>
          <a:p>
            <a:r>
              <a:rPr lang="en-US" altLang="ko-KR" dirty="0"/>
              <a:t>Balanced Tree</a:t>
            </a:r>
          </a:p>
          <a:p>
            <a:r>
              <a:rPr lang="en-US" altLang="ko-KR" dirty="0"/>
              <a:t>Binary Heap for Priority Queue</a:t>
            </a:r>
          </a:p>
          <a:p>
            <a:r>
              <a:rPr lang="en-US" altLang="ko-KR" dirty="0"/>
              <a:t>Reference Structure of Binary</a:t>
            </a:r>
          </a:p>
          <a:p>
            <a:r>
              <a:rPr lang="en-US" altLang="ko-KR" dirty="0"/>
              <a:t>Insert Operation of Binary Heap</a:t>
            </a:r>
          </a:p>
          <a:p>
            <a:r>
              <a:rPr lang="en-US" altLang="ko-KR" dirty="0"/>
              <a:t>Delete Operation of Binary Heap</a:t>
            </a:r>
          </a:p>
          <a:p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Detour: Performance of binary search tree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Binary search tree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height</a:t>
            </a:r>
            <a:r>
              <a:rPr lang="ko-KR" altLang="en-US" sz="1400" dirty="0" smtClean="0"/>
              <a:t>가 낮아야 성능이 높다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BST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라면 </a:t>
            </a: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와 같다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Worst case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없애주는게</a:t>
            </a:r>
            <a:r>
              <a:rPr lang="ko-KR" altLang="en-US" sz="1400" dirty="0" smtClean="0"/>
              <a:t> 더 나은 </a:t>
            </a:r>
            <a:r>
              <a:rPr lang="en-US" altLang="ko-KR" sz="1400" dirty="0" smtClean="0"/>
              <a:t>structure</a:t>
            </a:r>
            <a:r>
              <a:rPr lang="ko-KR" altLang="en-US" sz="1400" dirty="0" smtClean="0"/>
              <a:t>가 될 수 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이를 위해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를 만들 수 있는 것을 제안을 많이 하게 되는데 다양한 형태의 </a:t>
            </a:r>
            <a:r>
              <a:rPr lang="en-US" altLang="ko-KR" sz="1400" dirty="0" smtClean="0"/>
              <a:t>balanced tree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" y="2196693"/>
            <a:ext cx="7193666" cy="32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Priority Queue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순서대로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공항의 </a:t>
            </a:r>
            <a:r>
              <a:rPr lang="en-US" altLang="ko-KR" sz="1400" dirty="0" smtClean="0"/>
              <a:t>VIP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순서에 상관없이 제일먼저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하게 된다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예를들어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생산에서 빨리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먼저 </a:t>
            </a:r>
            <a:r>
              <a:rPr lang="ko-KR" altLang="en-US" sz="1400" dirty="0" err="1" smtClean="0"/>
              <a:t>생산해야하는것들이</a:t>
            </a:r>
            <a:r>
              <a:rPr lang="ko-KR" altLang="en-US" sz="1400" dirty="0" smtClean="0"/>
              <a:t> 있다면 </a:t>
            </a:r>
            <a:r>
              <a:rPr lang="en-US" altLang="ko-KR" sz="1400" dirty="0" smtClean="0"/>
              <a:t>Priority Queue </a:t>
            </a:r>
            <a:r>
              <a:rPr lang="ko-KR" altLang="en-US" sz="1400" dirty="0" smtClean="0"/>
              <a:t>공식을 이용 할 수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Queue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들이 </a:t>
            </a:r>
            <a:r>
              <a:rPr lang="ko-KR" altLang="en-US" sz="1400" dirty="0" err="1" smtClean="0"/>
              <a:t>무순위가</a:t>
            </a:r>
            <a:r>
              <a:rPr lang="ko-KR" altLang="en-US" sz="1400" dirty="0" smtClean="0"/>
              <a:t> 아니라 순위가 정해져 있다</a:t>
            </a:r>
            <a:r>
              <a:rPr lang="en-US" altLang="ko-KR" sz="14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순서가 있는 상태에서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매겨서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를 관리 하는 것이다</a:t>
            </a:r>
            <a:r>
              <a:rPr lang="en-US" altLang="ko-KR" sz="1400" dirty="0" smtClean="0"/>
              <a:t>. 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6" y="1781597"/>
            <a:ext cx="65645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en-US" altLang="ko-KR" dirty="0" smtClean="0"/>
              <a:t>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Operations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이전의 </a:t>
            </a: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하나의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enqueuer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는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를 하긴 하는데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같이 </a:t>
            </a:r>
            <a:r>
              <a:rPr lang="en-US" altLang="ko-KR" sz="1400" dirty="0" smtClean="0"/>
              <a:t>enqueuer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Higher value : higher 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Lower value : lower priority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elements</a:t>
            </a:r>
            <a:r>
              <a:rPr lang="ko-KR" altLang="en-US" sz="1400" dirty="0" smtClean="0"/>
              <a:t>들의 </a:t>
            </a:r>
            <a:r>
              <a:rPr lang="en-US" altLang="ko-KR" sz="1400" dirty="0" err="1" smtClean="0"/>
              <a:t>priorit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이면 </a:t>
            </a:r>
            <a:r>
              <a:rPr lang="en-US" altLang="ko-KR" sz="1400" dirty="0" err="1" smtClean="0"/>
              <a:t>enqueue</a:t>
            </a:r>
            <a:r>
              <a:rPr lang="ko-KR" altLang="en-US" sz="1400" dirty="0" smtClean="0"/>
              <a:t>한 순선대로 </a:t>
            </a:r>
            <a:r>
              <a:rPr lang="en-US" altLang="ko-KR" sz="1400" dirty="0" err="1" smtClean="0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높으면 먼저 </a:t>
            </a:r>
            <a:r>
              <a:rPr lang="en-US" altLang="ko-KR" sz="1400" dirty="0" smtClean="0"/>
              <a:t>dequeuer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(element, key) </a:t>
            </a:r>
            <a:r>
              <a:rPr lang="ko-KR" altLang="en-US" sz="1400" dirty="0" smtClean="0"/>
              <a:t>이전에는 </a:t>
            </a:r>
            <a:r>
              <a:rPr lang="en-US" altLang="ko-KR" sz="1400" dirty="0" smtClean="0"/>
              <a:t>key</a:t>
            </a:r>
            <a:r>
              <a:rPr lang="ko-KR" altLang="en-US" sz="1400" dirty="0" smtClean="0"/>
              <a:t>가 없었음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" y="1876926"/>
            <a:ext cx="7647849" cy="44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How to implement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Queue</a:t>
            </a:r>
            <a:r>
              <a:rPr lang="ko-KR" altLang="en-US" sz="1400" dirty="0" smtClean="0"/>
              <a:t>는 기본적으로 </a:t>
            </a:r>
            <a:r>
              <a:rPr lang="en-US" altLang="ko-KR" sz="1400" dirty="0" err="1" smtClean="0"/>
              <a:t>likend</a:t>
            </a:r>
            <a:r>
              <a:rPr lang="en-US" altLang="ko-KR" sz="1400" dirty="0" smtClean="0"/>
              <a:t> list</a:t>
            </a:r>
            <a:r>
              <a:rPr lang="ko-KR" altLang="en-US" sz="1400" dirty="0" smtClean="0"/>
              <a:t>위에 쌓아 만듦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Elements 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도 함께 저장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두가지</a:t>
            </a:r>
            <a:r>
              <a:rPr lang="ko-KR" altLang="en-US" sz="1400" dirty="0" smtClean="0"/>
              <a:t> 접근 방법</a:t>
            </a:r>
            <a:r>
              <a:rPr lang="en-US" altLang="ko-KR" sz="1400" dirty="0" smtClean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==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== 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Lazy approach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와 함께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 일어남</a:t>
            </a:r>
            <a:r>
              <a:rPr lang="en-US" altLang="ko-KR" sz="1400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기본적으로 </a:t>
            </a:r>
            <a:r>
              <a:rPr lang="ko-KR" altLang="en-US" sz="1400" dirty="0" err="1" smtClean="0"/>
              <a:t>저장될때는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안되어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sorting</a:t>
            </a:r>
            <a:r>
              <a:rPr lang="ko-KR" altLang="en-US" sz="1400" dirty="0" smtClean="0"/>
              <a:t>해서 제일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높은 </a:t>
            </a:r>
            <a:r>
              <a:rPr lang="en-US" altLang="ko-KR" sz="1400" dirty="0" smtClean="0"/>
              <a:t>element</a:t>
            </a:r>
            <a:r>
              <a:rPr lang="ko-KR" altLang="en-US" sz="1400" dirty="0" smtClean="0"/>
              <a:t>를 찾아서 </a:t>
            </a: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하는 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just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searching priority and remove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Early-bird approach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할때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sorting </a:t>
            </a:r>
            <a:r>
              <a:rPr lang="ko-KR" altLang="en-US" sz="1400" dirty="0" err="1" smtClean="0"/>
              <a:t>하는것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ko-KR" altLang="en-US" sz="1400" dirty="0" smtClean="0"/>
              <a:t>는 그대로 나감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 event -&gt; sorting priority and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event -&gt; remove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76"/>
            <a:ext cx="7620874" cy="49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Implementation of priority queues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 smtClean="0"/>
              <a:t>(node, priority) priority</a:t>
            </a:r>
            <a:r>
              <a:rPr lang="ko-KR" altLang="en-US" sz="1400" dirty="0" smtClean="0"/>
              <a:t>가 생김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를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for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loop</a:t>
            </a:r>
            <a:r>
              <a:rPr lang="ko-KR" altLang="en-US" sz="1400" dirty="0" smtClean="0"/>
              <a:t>를 통해서 반복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List</a:t>
            </a:r>
            <a:r>
              <a:rPr lang="ko-KR" altLang="en-US" sz="1400" dirty="0" smtClean="0"/>
              <a:t>의 각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를 찾고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를 찾음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값이 없으면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value</a:t>
            </a:r>
            <a:r>
              <a:rPr lang="ko-KR" altLang="en-US" sz="1400" dirty="0" smtClean="0"/>
              <a:t>의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와 현재의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를 비교 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Priority</a:t>
            </a:r>
            <a:r>
              <a:rPr lang="ko-KR" altLang="en-US" sz="1400" dirty="0" smtClean="0"/>
              <a:t>가 크면 바로 </a:t>
            </a:r>
            <a:r>
              <a:rPr lang="en-US" altLang="ko-KR" sz="1400" dirty="0" smtClean="0"/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마지막 줄 </a:t>
            </a:r>
            <a:r>
              <a:rPr lang="en-US" altLang="ko-KR" sz="1400" dirty="0" smtClean="0"/>
              <a:t>code </a:t>
            </a:r>
            <a:r>
              <a:rPr lang="ko-KR" altLang="en-US" sz="1400" dirty="0" smtClean="0"/>
              <a:t>위치에 바로 </a:t>
            </a:r>
            <a:r>
              <a:rPr lang="en-US" altLang="ko-KR" sz="1400" dirty="0" smtClean="0"/>
              <a:t>insert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" y="2652785"/>
            <a:ext cx="3628367" cy="2719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7" y="1847513"/>
            <a:ext cx="3862687" cy="50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Performances of priority queue implementations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Linked list</a:t>
            </a:r>
            <a:r>
              <a:rPr lang="ko-KR" altLang="en-US" sz="1400" dirty="0" smtClean="0"/>
              <a:t>뿐만 아니라 </a:t>
            </a:r>
            <a:r>
              <a:rPr lang="en-US" altLang="ko-KR" sz="1400" dirty="0" smtClean="0"/>
              <a:t>BST</a:t>
            </a:r>
            <a:r>
              <a:rPr lang="ko-KR" altLang="en-US" sz="1400" dirty="0" smtClean="0"/>
              <a:t>도 구현 가능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Enqueue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</a:t>
            </a:r>
            <a:r>
              <a:rPr lang="ko-KR" altLang="en-US" sz="1400" dirty="0" smtClean="0"/>
              <a:t>뒤에 </a:t>
            </a:r>
            <a:r>
              <a:rPr lang="ko-KR" altLang="en-US" sz="1400" dirty="0" err="1" smtClean="0"/>
              <a:t>붙혀서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처음에 비교를 </a:t>
            </a:r>
            <a:r>
              <a:rPr lang="ko-KR" altLang="en-US" sz="1400" dirty="0" err="1" smtClean="0"/>
              <a:t>해야하기</a:t>
            </a:r>
            <a:r>
              <a:rPr lang="ko-KR" altLang="en-US" sz="1400" dirty="0" smtClean="0"/>
              <a:t> 때문에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log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depth</a:t>
            </a:r>
            <a:r>
              <a:rPr lang="ko-KR" altLang="en-US" sz="1400" dirty="0" smtClean="0"/>
              <a:t>로 따라가서 </a:t>
            </a:r>
            <a:r>
              <a:rPr lang="en-US" altLang="ko-KR" sz="1400" dirty="0" smtClean="0"/>
              <a:t>O(log n), O(1)</a:t>
            </a:r>
            <a:r>
              <a:rPr lang="ko-KR" altLang="en-US" sz="1400" dirty="0" smtClean="0"/>
              <a:t>보다는 좀 더 걸리지만 </a:t>
            </a:r>
            <a:r>
              <a:rPr lang="en-US" altLang="ko-KR" sz="1400" dirty="0" smtClean="0"/>
              <a:t>O(n)</a:t>
            </a:r>
            <a:r>
              <a:rPr lang="ko-KR" altLang="en-US" sz="1400" dirty="0" smtClean="0"/>
              <a:t>보다는 훨씬 덜 걸린다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Dequeue</a:t>
            </a:r>
            <a:r>
              <a:rPr lang="en-US" altLang="ko-KR" sz="1400" dirty="0" smtClean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Unsorted : searching </a:t>
            </a:r>
            <a:r>
              <a:rPr lang="ko-KR" altLang="en-US" sz="1400" dirty="0" smtClean="0"/>
              <a:t>해야 해서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Sorted : </a:t>
            </a:r>
            <a:r>
              <a:rPr lang="ko-KR" altLang="en-US" sz="1400" dirty="0" smtClean="0"/>
              <a:t>앞에서 작업을 해놔서 </a:t>
            </a:r>
            <a:r>
              <a:rPr lang="en-US" altLang="ko-KR" sz="1400" dirty="0" smtClean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Tree : O(log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 smtClean="0"/>
              <a:t>FindMax</a:t>
            </a:r>
            <a:r>
              <a:rPr lang="ko-KR" altLang="en-US" sz="1400" dirty="0" smtClean="0"/>
              <a:t>는 같고 </a:t>
            </a:r>
            <a:r>
              <a:rPr lang="en-US" altLang="ko-KR" sz="1400" dirty="0" smtClean="0"/>
              <a:t>O(1) </a:t>
            </a:r>
            <a:r>
              <a:rPr lang="ko-KR" altLang="en-US" sz="1400" dirty="0" smtClean="0"/>
              <a:t>만드는 것이 좋음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Unbalancing Tree : O(n), O(n</a:t>
            </a:r>
            <a:r>
              <a:rPr lang="en-US" altLang="ko-KR" sz="1400" dirty="0"/>
              <a:t>), </a:t>
            </a:r>
            <a:r>
              <a:rPr lang="en-US" altLang="ko-KR" sz="1400" dirty="0" smtClean="0"/>
              <a:t>O(n)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" y="1905790"/>
            <a:ext cx="7248097" cy="4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</a:t>
            </a:r>
            <a:r>
              <a:rPr lang="en-US" altLang="ko-KR" dirty="0"/>
              <a:t>. Balanced Tree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smtClean="0"/>
              <a:t>Balanced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tree?</a:t>
            </a:r>
            <a:endParaRPr lang="en-US" altLang="ko-K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6A60F032-B172-43E0-B147-16329887DE8F}"/>
                  </a:ext>
                </a:extLst>
              </p:cNvPr>
              <p:cNvSpPr/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Tree </a:t>
                </a:r>
                <a:r>
                  <a:rPr lang="ko-KR" altLang="en-US" sz="1400" dirty="0" smtClean="0"/>
                  <a:t>공식 </a:t>
                </a:r>
                <a:r>
                  <a:rPr lang="en-US" altLang="ko-KR" sz="1400" dirty="0" smtClean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altLang="ko-KR" sz="14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Size = n, h = 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6 nodes in a tree of height 2 -&gt; 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6nodes in a tree of height 5 -&gt; 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err="1" smtClean="0"/>
                  <a:t>두번째</a:t>
                </a:r>
                <a:r>
                  <a:rPr lang="ko-KR" altLang="en-US" sz="1400" dirty="0" smtClean="0"/>
                  <a:t> 공식을 만족하면 </a:t>
                </a:r>
                <a:r>
                  <a:rPr lang="en-US" altLang="ko-KR" sz="1400" dirty="0" smtClean="0"/>
                  <a:t>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smtClean="0"/>
                  <a:t>만족하지 못하면 </a:t>
                </a:r>
                <a:r>
                  <a:rPr lang="en-US" altLang="ko-KR" sz="1400" dirty="0" err="1" smtClean="0"/>
                  <a:t>Unbalaned</a:t>
                </a:r>
                <a:r>
                  <a:rPr lang="en-US" altLang="ko-KR" sz="1400" dirty="0" smtClean="0"/>
                  <a:t>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 smtClean="0"/>
                  <a:t>	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6A60F032-B172-43E0-B147-16329887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  <a:blipFill rotWithShape="0">
                <a:blip r:embed="rId2"/>
                <a:stretch>
                  <a:fillRect l="-273" t="-760" b="-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9" y="1617248"/>
            <a:ext cx="5898558" cy="48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75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445</TotalTime>
  <Words>1177</Words>
  <Application>Microsoft Office PowerPoint</Application>
  <PresentationFormat>와이드스크린</PresentationFormat>
  <Paragraphs>186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HY그래픽M</vt:lpstr>
      <vt:lpstr>맑은 고딕</vt:lpstr>
      <vt:lpstr>Arial</vt:lpstr>
      <vt:lpstr>Cambria Math</vt:lpstr>
      <vt:lpstr>Trebuchet MS</vt:lpstr>
      <vt:lpstr>Wingdings 3</vt:lpstr>
      <vt:lpstr>패싯</vt:lpstr>
      <vt:lpstr>1. Data Structure and Algorithms 2</vt:lpstr>
      <vt:lpstr>목차</vt:lpstr>
      <vt:lpstr>1. Priority Queue</vt:lpstr>
      <vt:lpstr>1. Priority Queue</vt:lpstr>
      <vt:lpstr>1. Priority Queue</vt:lpstr>
      <vt:lpstr>2. Implementation &amp; performance of Priority Queue</vt:lpstr>
      <vt:lpstr>2. Implementation &amp; performance of Priority Queue</vt:lpstr>
      <vt:lpstr>2. Implementation &amp; performance of Priority Queue</vt:lpstr>
      <vt:lpstr>3. Balanced Tree</vt:lpstr>
      <vt:lpstr>4. Binary Heap for Priority Queue</vt:lpstr>
      <vt:lpstr>5. Reference Structure of Binary</vt:lpstr>
      <vt:lpstr>6. Insert Operation of Binary Heap</vt:lpstr>
      <vt:lpstr>6. Insert Operation of Binary Heap</vt:lpstr>
      <vt:lpstr>7. Delete Operation of Binary Heap</vt:lpstr>
      <vt:lpstr>7. Delete Operation of Binary Heap</vt:lpstr>
      <vt:lpstr>8. Complexity of Priority Queue and Heap Sort</vt:lpstr>
      <vt:lpstr>8. Complexity of Priority Queue and Heap Sort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44</cp:revision>
  <dcterms:created xsi:type="dcterms:W3CDTF">2020-06-18T13:12:50Z</dcterms:created>
  <dcterms:modified xsi:type="dcterms:W3CDTF">2020-06-21T04:04:51Z</dcterms:modified>
</cp:coreProperties>
</file>